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87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Weather Now: A Modern Weather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details "Weather Now," a MICRO IT PROJECT developed by [Your Name]. It's a modern, web-based application providing real-time weather updates.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467112"/>
            <a:ext cx="30899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S.Darvesh mohiddin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Future-Ready Skills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88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WeatherNow significantly sharpened my web development skills. It was particularly impactful for real-time data handling and UI/UX design. This project provided a valuable opportunity to implement a full-stack integration with genuine utility.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655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am confident these skills will be invaluable for future projects.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7171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Weather Now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84714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980396" y="2921198"/>
            <a:ext cx="285226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Sleek, Modern Design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980396" y="3386971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Weather Now is a web app for real-time updates and a 5-day forecast.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80190" y="4507468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980396" y="4581525"/>
            <a:ext cx="366176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Explored Core Technologies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980396" y="5047298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applied front-end tech, API integration, and responsive design.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80190" y="582299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980396" y="5897047"/>
            <a:ext cx="374034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Focused on User Experience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980396" y="6362819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emphasized creating an intuitive and smooth user experience.</a:t>
            </a:r>
            <a:endParaRPr lang="en-US" sz="16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C86C67-9F94-6898-B9F0-FBAAFA4F6FC9}"/>
              </a:ext>
            </a:extLst>
          </p:cNvPr>
          <p:cNvSpPr/>
          <p:nvPr/>
        </p:nvSpPr>
        <p:spPr>
          <a:xfrm>
            <a:off x="12869333" y="7778044"/>
            <a:ext cx="1761067" cy="45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0724"/>
            <a:ext cx="605813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 of the Project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027277"/>
            <a:ext cx="1077397" cy="1292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2970" y="22426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Web App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72970" y="2708434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with HTML, CSS, and JavaScript.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320177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2970" y="353556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Data Integration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72970" y="4001333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Fetch and display data using OpenWeatherMap API.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13077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2970" y="4828461"/>
            <a:ext cx="302430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Location-Based Search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72970" y="5294233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real-time geographic weather searches.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905976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2970" y="6121360"/>
            <a:ext cx="29517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Modular &amp; Responsive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572970" y="6587133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Practice clean coding and responsive UI design.</a:t>
            </a:r>
            <a:endParaRPr lang="en-US" sz="16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09D224-77E3-3D6F-BDC2-853C7DAC757D}"/>
              </a:ext>
            </a:extLst>
          </p:cNvPr>
          <p:cNvSpPr/>
          <p:nvPr/>
        </p:nvSpPr>
        <p:spPr>
          <a:xfrm>
            <a:off x="12869333" y="7778044"/>
            <a:ext cx="1761067" cy="45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7895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Tools and 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3089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Front-End Foundation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HTML5 / CSS3 for structure and style.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JavaScript (ES6+) for logic and interactivity.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&amp; Location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OpenWeatherMap API for real-time data.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Browser Geolocation API for user location.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Design Principle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Responsive Web Design for all devices.</a:t>
            </a:r>
            <a:endParaRPr lang="en-US" sz="17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F35E69-9A9C-F4DC-448C-5358E358DD2B}"/>
              </a:ext>
            </a:extLst>
          </p:cNvPr>
          <p:cNvSpPr/>
          <p:nvPr/>
        </p:nvSpPr>
        <p:spPr>
          <a:xfrm>
            <a:off x="12869333" y="7778044"/>
            <a:ext cx="1761067" cy="45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4509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Design and Architecture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504480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design focuses on a clear data flow. Users input a city or use geolocation to fetch and display weather data and forecasts.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3436501"/>
            <a:ext cx="7556421" cy="1241346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1009174" y="365188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Flow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09174" y="4117657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input → API call → Display.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93790" y="4893231"/>
            <a:ext cx="7556421" cy="2501860"/>
          </a:xfrm>
          <a:prstGeom prst="roundRect">
            <a:avLst>
              <a:gd name="adj" fmla="val 1292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09174" y="510861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 Features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09174" y="5574387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Search by city or location.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09174" y="5994559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Live temperature, humidity, wind, pressure.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09174" y="6414730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5-day weather forecast.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09174" y="6834902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Robust loading and error handling.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2789"/>
            <a:ext cx="532757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 Design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06836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9243" y="2428042"/>
            <a:ext cx="1583174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Aesthetic Design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559243" y="3188137"/>
            <a:ext cx="158317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 gradient with glassmorphism.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568" y="2306836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3020" y="2428042"/>
            <a:ext cx="158329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Responsive Layout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163020" y="3188137"/>
            <a:ext cx="15832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Optimized for mobile and desktop.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464" y="2306836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66917" y="2428042"/>
            <a:ext cx="158329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 Cues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766917" y="2869287"/>
            <a:ext cx="15832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Weather icon emojis based on conditions.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678561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59243" y="4799767"/>
            <a:ext cx="1583174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Elements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559243" y="5559862"/>
            <a:ext cx="1583174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Loading indicators and hover animations.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8231"/>
            <a:ext cx="47934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JavaScript Functions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1901904"/>
            <a:ext cx="158710" cy="95261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111210" y="206061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searchWeather()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111210" y="2403872"/>
            <a:ext cx="1272540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Fetches weather for given city.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1031915" y="2973586"/>
            <a:ext cx="158710" cy="95261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7" name="Text 5"/>
          <p:cNvSpPr/>
          <p:nvPr/>
        </p:nvSpPr>
        <p:spPr>
          <a:xfrm>
            <a:off x="1349335" y="3132296"/>
            <a:ext cx="201382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getCurrentLocation()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349335" y="3475553"/>
            <a:ext cx="124872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Uses GPS for local weather.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1270040" y="4045268"/>
            <a:ext cx="158710" cy="95261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587460" y="420397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displayWeather()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587460" y="4547235"/>
            <a:ext cx="122491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Updates UI with current data.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1508284" y="5116949"/>
            <a:ext cx="158710" cy="95261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1825704" y="527565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displayForecast()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825704" y="5618917"/>
            <a:ext cx="120109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Shows 5-day weather forecast.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1270040" y="6188631"/>
            <a:ext cx="158710" cy="952619"/>
          </a:xfrm>
          <a:prstGeom prst="roundRect">
            <a:avLst>
              <a:gd name="adj" fmla="val 1500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1587460" y="6347341"/>
            <a:ext cx="260508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generateFallbackForecast()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587460" y="6690598"/>
            <a:ext cx="1224915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Mock forecast if API fails.</a:t>
            </a:r>
            <a:endParaRPr lang="en-US" sz="12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39B573-BE78-28EF-54B3-F719DDF1090F}"/>
              </a:ext>
            </a:extLst>
          </p:cNvPr>
          <p:cNvSpPr/>
          <p:nvPr/>
        </p:nvSpPr>
        <p:spPr>
          <a:xfrm>
            <a:off x="12869333" y="7778044"/>
            <a:ext cx="1761067" cy="45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Faced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09645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3363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Error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Managing edge cases like "city not found."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Adapting layouts for various screen sizes.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Loading States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smooth transition animations.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4908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8788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Accessibility &amp; UX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Maintaining consistency and user-friendliness.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Learning Outcomes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085261" y="3271242"/>
            <a:ext cx="3063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Front-End Experience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Hands-on web development practice.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5944791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Mastered JavaScript fetch for data.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74368" y="316968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8430220" y="329362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UI/UX Design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responsive and animated skills.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7436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A3B3C"/>
          </a:solidFill>
          <a:ln/>
        </p:spPr>
      </p:sp>
      <p:sp>
        <p:nvSpPr>
          <p:cNvPr id="17" name="Text 12"/>
          <p:cNvSpPr/>
          <p:nvPr/>
        </p:nvSpPr>
        <p:spPr>
          <a:xfrm>
            <a:off x="8430220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2313861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Debugging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93790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Handled asynchronous operations.</a:t>
            </a:r>
            <a:endParaRPr lang="en-US" sz="17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88938" y="565511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3A3B3C"/>
          </a:solidFill>
          <a:ln/>
        </p:spPr>
      </p:sp>
      <p:sp>
        <p:nvSpPr>
          <p:cNvPr id="22" name="Text 16"/>
          <p:cNvSpPr/>
          <p:nvPr/>
        </p:nvSpPr>
        <p:spPr>
          <a:xfrm>
            <a:off x="5944791" y="577905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B0F7A7-EB48-CD1D-3E59-4DE1C8287D7C}"/>
              </a:ext>
            </a:extLst>
          </p:cNvPr>
          <p:cNvSpPr/>
          <p:nvPr/>
        </p:nvSpPr>
        <p:spPr>
          <a:xfrm>
            <a:off x="12869333" y="7778044"/>
            <a:ext cx="1761067" cy="45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471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Raleway</vt:lpstr>
      <vt:lpstr>Arial</vt:lpstr>
      <vt:lpstr>Raleway Bold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shah mohiddin</cp:lastModifiedBy>
  <cp:revision>3</cp:revision>
  <dcterms:created xsi:type="dcterms:W3CDTF">2025-06-12T15:35:28Z</dcterms:created>
  <dcterms:modified xsi:type="dcterms:W3CDTF">2025-06-12T15:48:38Z</dcterms:modified>
</cp:coreProperties>
</file>